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9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2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4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7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1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98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6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7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BDA7-D827-457C-87C5-4E4A701798D6}" type="datetimeFigureOut">
              <a:rPr lang="en-US" smtClean="0"/>
              <a:t>27/05/2019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60B25-24D2-4DCB-8D96-358CBB5E36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1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university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emantix.com.br/" TargetMode="External"/><Relationship Id="rId5" Type="http://schemas.openxmlformats.org/officeDocument/2006/relationships/hyperlink" Target="http://www.datacamp.com/" TargetMode="External"/><Relationship Id="rId4" Type="http://schemas.openxmlformats.org/officeDocument/2006/relationships/hyperlink" Target="https://www.datascienceacademy.com.br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081683" y="5419165"/>
            <a:ext cx="4110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Curso: Ciência da computação</a:t>
            </a:r>
          </a:p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Disciplina: Fundamentos para SI</a:t>
            </a:r>
          </a:p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Professor: Robson Soares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0" y="254690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Big Data: Um conceito geral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6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envolvidas com o Big Data.</a:t>
            </a:r>
            <a:endParaRPr lang="en-US" b="1" kern="150" dirty="0" smtClean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51509" y="2594432"/>
            <a:ext cx="1188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Algoritmos específicos – cujo função de aprimorar e conceder mais precisão a função escalada do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mesmo.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Resultado de imagem para algoritmos big data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7" y="3240763"/>
            <a:ext cx="104489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35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envolvidas com o Big Data.</a:t>
            </a:r>
            <a:endParaRPr lang="en-US" b="1" kern="150" dirty="0" smtClean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05842" y="3123560"/>
            <a:ext cx="39848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222222"/>
                </a:solidFill>
                <a:latin typeface="arial, sans-serif"/>
                <a:ea typeface="NSimSun" panose="02010609030101010101" pitchFamily="49" charset="-122"/>
                <a:cs typeface="Lucida Sans" panose="020B0602030504020204" pitchFamily="34" charset="0"/>
              </a:rPr>
              <a:t>inteligência artificial – Sem dados, não há evolução consistente em novas tecnologias de IA, sendo que a mesma utiliza grandes quantidades de informação para o “aprendizado de maquina”. </a:t>
            </a:r>
            <a:endParaRPr lang="en-US" dirty="0"/>
          </a:p>
        </p:txBody>
      </p:sp>
      <p:pic>
        <p:nvPicPr>
          <p:cNvPr id="11266" name="Picture 2" descr="Resultado de imagem para algoritmos big data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998" y="2124646"/>
            <a:ext cx="7142657" cy="375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Caracteristica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do Big Data – Os 5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endParaRPr lang="en-US" b="1" kern="150" dirty="0" smtClean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02009" y="2999276"/>
            <a:ext cx="4356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kern="150" dirty="0">
                <a:solidFill>
                  <a:srgbClr val="222222"/>
                </a:solidFill>
                <a:latin typeface="arial, sans-serif"/>
                <a:ea typeface="NSimSun" panose="02010609030101010101" pitchFamily="49" charset="-122"/>
                <a:cs typeface="Lucida Sans" panose="020B0602030504020204" pitchFamily="34" charset="0"/>
              </a:rPr>
              <a:t>volume</a:t>
            </a:r>
            <a:r>
              <a:rPr lang="pt-BR" kern="150" dirty="0">
                <a:solidFill>
                  <a:srgbClr val="222222"/>
                </a:solidFill>
                <a:latin typeface="arial, sans-serif"/>
                <a:ea typeface="NSimSun" panose="02010609030101010101" pitchFamily="49" charset="-122"/>
                <a:cs typeface="Lucida Sans" panose="020B0602030504020204" pitchFamily="34" charset="0"/>
              </a:rPr>
              <a:t> – quantidade enorme de dados envolvidos na </a:t>
            </a:r>
            <a:r>
              <a:rPr lang="pt-BR" kern="150" dirty="0" smtClean="0">
                <a:solidFill>
                  <a:srgbClr val="222222"/>
                </a:solidFill>
                <a:latin typeface="arial, sans-serif"/>
                <a:ea typeface="NSimSun" panose="02010609030101010101" pitchFamily="49" charset="-122"/>
                <a:cs typeface="Lucida Sans" panose="020B0602030504020204" pitchFamily="34" charset="0"/>
              </a:rPr>
              <a:t>tecnologia.</a:t>
            </a:r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12292" name="Picture 4" descr="Imagem relacionad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979" y="1478315"/>
            <a:ext cx="6556897" cy="368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-556" y="571803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“é previsto que até 2020 existam cerca de 35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zettabytes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dados armazenados no mundo. </a:t>
            </a:r>
          </a:p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Um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zettabyte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é equivalente a 10²¹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bilhôes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bytes ou 1 bilhão de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terabytes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.”(IDN)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Caracteristica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do Big Data – Os 5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endParaRPr lang="en-US" b="1" kern="150" dirty="0" smtClean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557" y="2433067"/>
            <a:ext cx="121925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variedade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– big data não só processa dados transacionais (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comum e estrutura como também processa dados de páginas da web, e-mails, Mídias sociais, arquivos de logs,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(internet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) entre outros.</a:t>
            </a: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Os sistemas tradicionais não consegue comportar esta vasta gama de dados.</a:t>
            </a: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Sempre deve criar algoritmos e técnicas mais precisas para realizar análise destes dados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" y="5566646"/>
            <a:ext cx="12191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“Em geral, apenas 20% do volume de dados global é estruturado, 80% restante não-estruturado.</a:t>
            </a:r>
            <a:endParaRPr lang="en-US" b="1" kern="150" dirty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0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Caracteristica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do Big Data – Os 5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endParaRPr lang="en-US" b="1" kern="150" dirty="0" smtClean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82388" y="2783551"/>
            <a:ext cx="4275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velocidade –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Dados são resgatados em alta velocidade e assim a definimos como dados resgatados, armazenados 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recuperados.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5103535"/>
            <a:ext cx="12192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Taxa de fluxo é o termo para citar sua velocidade de dados. Fluxo de dados pode se tornar rápido a ponto de sistemas tradicionais de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amálise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não conseguir manipulá-los.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 descr="Resultado de imagem para optic fiber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22" y="1478315"/>
            <a:ext cx="56197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5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Caracteristica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do Big Data – Os 5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endParaRPr lang="en-US" b="1" kern="150" dirty="0" smtClean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7577" y="2878595"/>
            <a:ext cx="56074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kern="150" dirty="0">
                <a:solidFill>
                  <a:srgbClr val="222222"/>
                </a:solidFill>
                <a:latin typeface="arial, sans-serif"/>
                <a:ea typeface="NSimSun" panose="02010609030101010101" pitchFamily="49" charset="-122"/>
                <a:cs typeface="Lucida Sans" panose="020B0602030504020204" pitchFamily="34" charset="0"/>
              </a:rPr>
              <a:t>veracidade</a:t>
            </a:r>
            <a:r>
              <a:rPr lang="pt-BR" kern="150" dirty="0">
                <a:solidFill>
                  <a:srgbClr val="222222"/>
                </a:solidFill>
                <a:latin typeface="arial, sans-serif"/>
                <a:ea typeface="NSimSun" panose="02010609030101010101" pitchFamily="49" charset="-122"/>
                <a:cs typeface="Lucida Sans" panose="020B0602030504020204" pitchFamily="34" charset="0"/>
              </a:rPr>
              <a:t> – a veracidade como o próprio nome diz é a confiabilidade dos dados, tais os mesmos sendo verificados por sua </a:t>
            </a:r>
            <a:r>
              <a:rPr lang="pt-BR" kern="150" dirty="0" err="1">
                <a:solidFill>
                  <a:srgbClr val="222222"/>
                </a:solidFill>
                <a:latin typeface="arial, sans-serif"/>
                <a:ea typeface="NSimSun" panose="02010609030101010101" pitchFamily="49" charset="-122"/>
                <a:cs typeface="Lucida Sans" panose="020B0602030504020204" pitchFamily="34" charset="0"/>
              </a:rPr>
              <a:t>consistencia</a:t>
            </a:r>
            <a:r>
              <a:rPr lang="pt-BR" kern="150" dirty="0">
                <a:solidFill>
                  <a:srgbClr val="222222"/>
                </a:solidFill>
                <a:latin typeface="arial, sans-serif"/>
                <a:ea typeface="NSimSun" panose="02010609030101010101" pitchFamily="49" charset="-122"/>
                <a:cs typeface="Lucida Sans" panose="020B0602030504020204" pitchFamily="34" charset="0"/>
              </a:rPr>
              <a:t>, origem conhecida, se são verdadeiros e não fabricados. Se são dados internos ou </a:t>
            </a:r>
            <a:r>
              <a:rPr lang="pt-BR" kern="150" dirty="0" smtClean="0">
                <a:solidFill>
                  <a:srgbClr val="222222"/>
                </a:solidFill>
                <a:latin typeface="arial, sans-serif"/>
                <a:ea typeface="NSimSun" panose="02010609030101010101" pitchFamily="49" charset="-122"/>
                <a:cs typeface="Lucida Sans" panose="020B0602030504020204" pitchFamily="34" charset="0"/>
              </a:rPr>
              <a:t>externos de uma empresa organização.</a:t>
            </a:r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15362" name="Picture 2" descr="Resultado de imagem para veracidade big data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721" y="2353309"/>
            <a:ext cx="5334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9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545550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Caracteristica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do Big Data – Os 5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endParaRPr lang="en-US" b="1" kern="150" dirty="0" smtClean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-556" y="2433067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valor</a:t>
            </a:r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– como o big data é um assunto em destaque, empresas estão conseguindo ampliar sua demanda, aumentando a receita e identificando novas oportunidades que consiga economizar custos e melhorar a relação empresa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x Cliente,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aperfeiçoando e indexando precisão com resolução de problema e maior satisfação possível.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16386" name="Picture 2" descr="Resultado de imagem para valor big data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53" y="3512373"/>
            <a:ext cx="6001225" cy="320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545550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Exemplos de aplicações do Big Data </a:t>
            </a:r>
            <a:endParaRPr lang="en-US" b="1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" y="2407045"/>
            <a:ext cx="121919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kern="150" dirty="0" err="1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Netflix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(algoritmo de recomendação de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filmes).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Análise de dados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financeiros.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Análise de dados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médicos.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Análise de transito e modelos de trafego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Cartões de radiofrequência (RFID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) – utilizados em bombas de postos de combustíveis.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publicidade e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propaganda (</a:t>
            </a:r>
            <a:r>
              <a:rPr lang="pt-BR" kern="150" dirty="0" err="1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Midia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digital).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Sensores e sistema de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transportes.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62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545550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Exemplos de aplicações do Big Data </a:t>
            </a:r>
            <a:endParaRPr lang="en-US" b="1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" y="2407045"/>
            <a:ext cx="121919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kern="150" dirty="0" err="1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Netflix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(algoritmo de recomendação de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filmes).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Análise de dados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financeiros.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Análise de dados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médicos.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Análise de transito e modelos de trafego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Cartões de radiofrequência (RFID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) – utilizados em bombas de postos de combustíveis.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publicidade e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propaganda (</a:t>
            </a:r>
            <a:r>
              <a:rPr lang="pt-BR" kern="150" dirty="0" err="1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Midia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digital).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Sensores e sistema de </a:t>
            </a:r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transportes.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555" y="6211669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Empresas no ramo do </a:t>
            </a:r>
            <a:r>
              <a:rPr lang="pt-BR" b="1" kern="150" dirty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B</a:t>
            </a:r>
            <a:r>
              <a:rPr lang="pt-BR" b="1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ig data</a:t>
            </a:r>
            <a:endParaRPr lang="en-US" b="1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21506" name="Picture 2" descr="Resultado de imagem para companie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923" y="389965"/>
            <a:ext cx="7728595" cy="579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403" y="0"/>
            <a:ext cx="6518985" cy="105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0" y="1069457"/>
            <a:ext cx="489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Definição de banco de dados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179979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Um banco de dados é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um conjunto de dados informativos organizados no mesmo contexto para seu uso e conexão.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2283575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anco de informações que contém dados relacionados a diversos temas e classificados de várias maneiras, mas que também compartilham entre si todo tipo de vínculo ou relação que buscam para organizar-se e classificar-se conjuntamente.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3" y="3435504"/>
            <a:ext cx="5507562" cy="309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Resultado de imagem para companies big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70" y="0"/>
            <a:ext cx="9991165" cy="680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BM_Watson_-_Bem_vindos_a_Era_Cognitiva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545550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Referências bibliográficas </a:t>
            </a:r>
            <a:endParaRPr lang="en-US" b="1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" y="2407045"/>
            <a:ext cx="121919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>
                <a:hlinkClick r:id="rId3"/>
              </a:rPr>
              <a:t>https://bigdatauniversity.com</a:t>
            </a:r>
            <a:endParaRPr lang="en-US" dirty="0"/>
          </a:p>
          <a:p>
            <a:r>
              <a:rPr lang="en-US" dirty="0">
                <a:hlinkClick r:id="rId4"/>
              </a:rPr>
              <a:t>https://www.datascienceacademy.com.br/</a:t>
            </a:r>
            <a:endParaRPr lang="en-US" dirty="0"/>
          </a:p>
          <a:p>
            <a:r>
              <a:rPr lang="en-US" dirty="0">
                <a:hlinkClick r:id="rId5"/>
              </a:rPr>
              <a:t>http://www.datacamp.com</a:t>
            </a:r>
            <a:endParaRPr lang="en-US" dirty="0"/>
          </a:p>
          <a:p>
            <a:r>
              <a:rPr lang="en-US" dirty="0">
                <a:hlinkClick r:id="rId6"/>
              </a:rPr>
              <a:t>https://www.semantix.com.br</a:t>
            </a:r>
            <a:endParaRPr lang="en-US" dirty="0"/>
          </a:p>
          <a:p>
            <a:r>
              <a:rPr lang="pt-BR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.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9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545550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Integrantes do Grupo</a:t>
            </a:r>
            <a:endParaRPr lang="en-US" b="1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" y="3039056"/>
            <a:ext cx="1219199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 </a:t>
            </a:r>
          </a:p>
          <a:p>
            <a:pPr algn="ctr"/>
            <a:r>
              <a:rPr lang="pt-BR" sz="2000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Cleide </a:t>
            </a:r>
          </a:p>
          <a:p>
            <a:pPr algn="ctr"/>
            <a:r>
              <a:rPr lang="pt-BR" sz="2000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Mateus</a:t>
            </a:r>
          </a:p>
          <a:p>
            <a:pPr algn="ctr"/>
            <a:r>
              <a:rPr lang="pt-BR" sz="2000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Nathan</a:t>
            </a:r>
          </a:p>
          <a:p>
            <a:pPr algn="ctr"/>
            <a:r>
              <a:rPr lang="pt-BR" sz="2000" kern="150" dirty="0" smtClean="0">
                <a:solidFill>
                  <a:srgbClr val="222222"/>
                </a:solidFill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Vinicius</a:t>
            </a:r>
          </a:p>
          <a:p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0" y="1419082"/>
            <a:ext cx="489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212221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nome diz, é a analise e processamento de dados em larga escala, onde não pode ser processado com ferramentas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comuns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343555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Quando se aborda este assunto, achamos que seja algo complexo, mas estamos em contato </a:t>
            </a:r>
            <a:r>
              <a:rPr lang="pt-BR" dirty="0"/>
              <a:t>com esse </a:t>
            </a:r>
            <a:r>
              <a:rPr lang="pt-BR" dirty="0" smtClean="0"/>
              <a:t>recurso diariamente.</a:t>
            </a:r>
            <a:endParaRPr lang="en-US" dirty="0"/>
          </a:p>
        </p:txBody>
      </p:sp>
      <p:sp>
        <p:nvSpPr>
          <p:cNvPr id="8" name="Retângulo 7"/>
          <p:cNvSpPr/>
          <p:nvPr/>
        </p:nvSpPr>
        <p:spPr>
          <a:xfrm>
            <a:off x="0" y="4478795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Os mapas que acessamos no GPS, os sites que acessamos, as redes sociais armazenam nossas informações pessoais, textos, imagens, </a:t>
            </a:r>
            <a:r>
              <a:rPr lang="pt-BR" dirty="0" err="1" smtClean="0"/>
              <a:t>gifs</a:t>
            </a:r>
            <a:r>
              <a:rPr lang="pt-BR" dirty="0" smtClean="0"/>
              <a:t> e vídeos. Tudo isso é Armazenado, processado e analisado.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" y="1797902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Classificação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" y="3626240"/>
            <a:ext cx="12192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kern="150" dirty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big data pode ser provido de fontes estruturadas, </a:t>
            </a:r>
            <a:r>
              <a:rPr lang="pt-BR" sz="2000" kern="150" dirty="0" err="1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semi-estruturadas</a:t>
            </a:r>
            <a:r>
              <a:rPr lang="pt-BR" sz="2000" kern="150" dirty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e </a:t>
            </a:r>
            <a:r>
              <a:rPr lang="pt-BR" sz="2000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não-estruturadas.</a:t>
            </a:r>
            <a:endParaRPr lang="en-US" sz="2000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82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dados estruturados tabe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98" y="2248086"/>
            <a:ext cx="8608509" cy="43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0" y="1652386"/>
            <a:ext cx="12088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estruturados</a:t>
            </a:r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– organizados em tabela, formatos tradicionais. (linha e coluna, com </a:t>
            </a:r>
            <a:r>
              <a:rPr lang="pt-BR" kern="150" dirty="0" err="1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numeros</a:t>
            </a:r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ou caracteres).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kern="150" dirty="0" err="1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semi-estruturados</a:t>
            </a:r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– podem servir em diversos padrões, ou seja, formatos heterogêneos.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6146" name="Picture 2" descr="Resultado de imagem para dados semi-estruturad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23" y="2272564"/>
            <a:ext cx="6125703" cy="408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1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Não estruturados</a:t>
            </a:r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 – Arquivos de música, vídeo, imagens, mídias sociais.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7176" name="Picture 8" descr="Resultado de imagem para mÃ­dias sociai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94" y="2595282"/>
            <a:ext cx="8639374" cy="324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envolvidas com o Big Data.</a:t>
            </a:r>
            <a:endParaRPr lang="en-US" b="1" kern="150" dirty="0" smtClean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3249195"/>
            <a:ext cx="48552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computação em nuvem (tecnologia </a:t>
            </a:r>
            <a:r>
              <a:rPr lang="pt-BR" dirty="0" err="1">
                <a:latin typeface="Arial" panose="020B0604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cloud</a:t>
            </a:r>
            <a:r>
              <a:rPr lang="pt-BR" dirty="0">
                <a:latin typeface="Arial" panose="020B0604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computing</a:t>
            </a:r>
            <a:r>
              <a:rPr lang="pt-BR" dirty="0" smtClean="0">
                <a:latin typeface="Arial" panose="020B0604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) - 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armazenamento de dados é feito em serviços on-line, em uma rede onde proporciona demais funcionalidades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Exemplo: Microsoft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DigitalOcean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, IBM.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95" y="1962844"/>
            <a:ext cx="6697196" cy="40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0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53" y="0"/>
            <a:ext cx="7240336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556" y="1478315"/>
            <a:ext cx="1219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envolvidas com o Big Data.</a:t>
            </a:r>
            <a:endParaRPr lang="en-US" b="1" kern="150" dirty="0" smtClean="0">
              <a:latin typeface="Arial" panose="020B0604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pt-BR" kern="150" dirty="0" smtClean="0">
                <a:latin typeface="Arial" panose="020B0604020202020204" pitchFamily="34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lang="en-US" kern="150" dirty="0" smtClean="0"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548717" y="3108130"/>
            <a:ext cx="5177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Grids e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mineiração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dados -  é o processo de explorar grandes quantidades de dados à procura de padrões consistentes, como regras de associação ou sequências temporais, para detectar relacionamentos sistemáticos entre variáveis, detectando assim novos subconjuntos de dados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Resultado de imagem para Grids e mineraÃ§Ã£o de dados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5" y="2433067"/>
            <a:ext cx="5939918" cy="365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828</Words>
  <Application>Microsoft Office PowerPoint</Application>
  <PresentationFormat>Widescreen</PresentationFormat>
  <Paragraphs>105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NSimSun</vt:lpstr>
      <vt:lpstr>Arial</vt:lpstr>
      <vt:lpstr>arial, sans-serif</vt:lpstr>
      <vt:lpstr>Calibri</vt:lpstr>
      <vt:lpstr>Calibri Light</vt:lpstr>
      <vt:lpstr>Liberation Serif</vt:lpstr>
      <vt:lpstr>Lucida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 pessutto</dc:creator>
  <cp:lastModifiedBy>vinicius pessutto</cp:lastModifiedBy>
  <cp:revision>18</cp:revision>
  <dcterms:created xsi:type="dcterms:W3CDTF">2019-05-27T23:29:14Z</dcterms:created>
  <dcterms:modified xsi:type="dcterms:W3CDTF">2019-05-28T02:36:59Z</dcterms:modified>
</cp:coreProperties>
</file>